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1400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9109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732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833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2701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7648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20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038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005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0090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927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34EF9-9591-4E70-8E79-6DABCB4EECB2}" type="datetimeFigureOut">
              <a:rPr lang="ru-RU" smtClean="0"/>
              <a:t>12.01.2021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81BA2-B982-49DA-BBCB-83E88F85A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002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689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70377" y="5713230"/>
            <a:ext cx="5002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Подготовили</a:t>
            </a:r>
            <a:r>
              <a:rPr lang="en-US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: </a:t>
            </a:r>
          </a:p>
          <a:p>
            <a:pPr algn="r"/>
            <a:r>
              <a:rPr lang="ru-RU" sz="2400" dirty="0" err="1" smtClean="0">
                <a:latin typeface="Impact" panose="020B0806030902050204" pitchFamily="34" charset="0"/>
                <a:cs typeface="Times New Roman" panose="02020603050405020304" pitchFamily="18" charset="0"/>
              </a:rPr>
              <a:t>Порядин</a:t>
            </a:r>
            <a:r>
              <a:rPr lang="ru-RU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 Александр (</a:t>
            </a:r>
            <a:r>
              <a:rPr lang="en-US" sz="2400" dirty="0">
                <a:latin typeface="Impact" panose="020B0806030902050204" pitchFamily="34" charset="0"/>
                <a:cs typeface="Times New Roman" panose="02020603050405020304" pitchFamily="18" charset="0"/>
              </a:rPr>
              <a:t>G4st3r21</a:t>
            </a:r>
            <a:r>
              <a:rPr lang="ru-RU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)</a:t>
            </a:r>
          </a:p>
          <a:p>
            <a:pPr algn="r"/>
            <a:r>
              <a:rPr lang="ru-RU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Лавлинская Софья (</a:t>
            </a:r>
            <a:r>
              <a:rPr lang="en-US" sz="2400" dirty="0" err="1" smtClean="0">
                <a:latin typeface="Impact" panose="020B0806030902050204" pitchFamily="34" charset="0"/>
                <a:cs typeface="Times New Roman" panose="02020603050405020304" pitchFamily="18" charset="0"/>
              </a:rPr>
              <a:t>sofsof</a:t>
            </a:r>
            <a:r>
              <a:rPr lang="en-US" sz="2400" dirty="0" smtClean="0">
                <a:latin typeface="Impact" panose="020B0806030902050204" pitchFamily="34" charset="0"/>
                <a:cs typeface="Times New Roman" panose="02020603050405020304" pitchFamily="18" charset="0"/>
              </a:rPr>
              <a:t>)</a:t>
            </a:r>
            <a:endParaRPr lang="ru-RU" sz="2400" dirty="0" smtClean="0"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47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383054"/>
            <a:ext cx="10515600" cy="1325563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Идея проекта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994403" y="1846729"/>
            <a:ext cx="10515600" cy="4177367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ru-RU" sz="3200" dirty="0" smtClean="0">
                <a:latin typeface="Impact" panose="020B0806030902050204" pitchFamily="34" charset="0"/>
              </a:rPr>
              <a:t>Создание новой игры по примеру нескольких </a:t>
            </a:r>
            <a:r>
              <a:rPr lang="ru-RU" sz="3200" dirty="0" smtClean="0">
                <a:latin typeface="Impact" panose="020B0806030902050204" pitchFamily="34" charset="0"/>
              </a:rPr>
              <a:t>существующих, </a:t>
            </a:r>
            <a:r>
              <a:rPr lang="ru-RU" sz="3200" dirty="0" smtClean="0">
                <a:latin typeface="Impact" panose="020B0806030902050204" pitchFamily="34" charset="0"/>
              </a:rPr>
              <a:t>которые могли бы </a:t>
            </a:r>
            <a:r>
              <a:rPr lang="ru-RU" sz="3200" dirty="0" smtClean="0">
                <a:latin typeface="Impact" panose="020B0806030902050204" pitchFamily="34" charset="0"/>
              </a:rPr>
              <a:t>превратиться в единую.</a:t>
            </a:r>
          </a:p>
          <a:p>
            <a:pPr algn="just">
              <a:lnSpc>
                <a:spcPct val="150000"/>
              </a:lnSpc>
              <a:buFont typeface="HoloLens MDL2 Assets" panose="050A0102010101010101" pitchFamily="18" charset="0"/>
              <a:buChar char=""/>
            </a:pPr>
            <a:endParaRPr lang="ru-RU" dirty="0" smtClean="0">
              <a:latin typeface="Impact" panose="020B0806030902050204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 smtClean="0">
                <a:latin typeface="Impact" panose="020B0806030902050204" pitchFamily="34" charset="0"/>
              </a:rPr>
              <a:t>В нашей реализации идейными вдохновителями были: «</a:t>
            </a:r>
            <a:r>
              <a:rPr lang="ru-RU" dirty="0" err="1" smtClean="0">
                <a:latin typeface="Impact" panose="020B0806030902050204" pitchFamily="34" charset="0"/>
              </a:rPr>
              <a:t>Soul</a:t>
            </a:r>
            <a:r>
              <a:rPr lang="ru-RU" dirty="0" smtClean="0">
                <a:latin typeface="Impact" panose="020B0806030902050204" pitchFamily="34" charset="0"/>
              </a:rPr>
              <a:t> </a:t>
            </a:r>
            <a:r>
              <a:rPr lang="ru-RU" dirty="0" err="1" smtClean="0">
                <a:latin typeface="Impact" panose="020B0806030902050204" pitchFamily="34" charset="0"/>
              </a:rPr>
              <a:t>Knight</a:t>
            </a:r>
            <a:r>
              <a:rPr lang="ru-RU" dirty="0" smtClean="0">
                <a:latin typeface="Impact" panose="020B0806030902050204" pitchFamily="34" charset="0"/>
              </a:rPr>
              <a:t>»</a:t>
            </a:r>
            <a:r>
              <a:rPr lang="en-US" dirty="0" smtClean="0"/>
              <a:t>, </a:t>
            </a:r>
            <a:r>
              <a:rPr lang="ru-RU" dirty="0" smtClean="0">
                <a:latin typeface="Impact" panose="020B0806030902050204" pitchFamily="34" charset="0"/>
              </a:rPr>
              <a:t>«</a:t>
            </a:r>
            <a:r>
              <a:rPr lang="en-US" dirty="0" smtClean="0">
                <a:latin typeface="Impact" panose="020B0806030902050204" pitchFamily="34" charset="0"/>
              </a:rPr>
              <a:t>Among Us</a:t>
            </a:r>
            <a:r>
              <a:rPr lang="ru-RU" dirty="0" smtClean="0">
                <a:latin typeface="Impact" panose="020B0806030902050204" pitchFamily="34" charset="0"/>
              </a:rPr>
              <a:t>»</a:t>
            </a:r>
            <a:r>
              <a:rPr lang="en-US" dirty="0" smtClean="0">
                <a:latin typeface="Impact" panose="020B0806030902050204" pitchFamily="34" charset="0"/>
              </a:rPr>
              <a:t>, </a:t>
            </a:r>
            <a:r>
              <a:rPr lang="ru-RU" dirty="0" smtClean="0">
                <a:latin typeface="Impact" panose="020B0806030902050204" pitchFamily="34" charset="0"/>
              </a:rPr>
              <a:t>«</a:t>
            </a:r>
            <a:r>
              <a:rPr lang="en-US" dirty="0" err="1" smtClean="0">
                <a:latin typeface="Impact" panose="020B0806030902050204" pitchFamily="34" charset="0"/>
              </a:rPr>
              <a:t>Cyberpank</a:t>
            </a:r>
            <a:r>
              <a:rPr lang="en-US" dirty="0" smtClean="0">
                <a:latin typeface="Impact" panose="020B0806030902050204" pitchFamily="34" charset="0"/>
              </a:rPr>
              <a:t> 2077</a:t>
            </a:r>
            <a:r>
              <a:rPr lang="ru-RU" dirty="0" smtClean="0">
                <a:latin typeface="Impact" panose="020B0806030902050204" pitchFamily="34" charset="0"/>
              </a:rPr>
              <a:t>» и немного других</a:t>
            </a:r>
            <a:endParaRPr lang="ru-RU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01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50291" y="539432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План работы</a:t>
            </a:r>
            <a:endParaRPr lang="ru-RU" dirty="0">
              <a:latin typeface="Impact" panose="020B0806030902050204" pitchFamily="34" charset="0"/>
            </a:endParaRPr>
          </a:p>
        </p:txBody>
      </p:sp>
      <p:pic>
        <p:nvPicPr>
          <p:cNvPr id="12" name="Объект 11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883" y="3899564"/>
            <a:ext cx="629349" cy="629349"/>
          </a:xfrm>
        </p:spPr>
      </p:pic>
      <p:pic>
        <p:nvPicPr>
          <p:cNvPr id="9" name="Объект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91" y="3208025"/>
            <a:ext cx="645069" cy="645069"/>
          </a:xfr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166" y="3817117"/>
            <a:ext cx="828717" cy="828717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525" y="2271548"/>
            <a:ext cx="812622" cy="711797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1394691" y="2271548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lnSpc>
                <a:spcPct val="200000"/>
              </a:lnSpc>
              <a:spcAft>
                <a:spcPts val="0"/>
              </a:spcAft>
              <a:buFont typeface="HoloLens MDL2 Assets" panose="050A0102010101010101" pitchFamily="18" charset="0"/>
              <a:buChar char=""/>
            </a:pPr>
            <a:r>
              <a:rPr lang="ru-RU" sz="2400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Определение жанра игры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0"/>
              </a:spcAft>
              <a:buFont typeface="HoloLens MDL2 Assets" panose="050A0102010101010101" pitchFamily="18" charset="0"/>
              <a:buChar char=""/>
            </a:pPr>
            <a:r>
              <a:rPr lang="ru-RU" sz="2400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Отрисовка</a:t>
            </a:r>
            <a:r>
              <a:rPr lang="ru-RU" sz="2400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персонажей, уровней, оружия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HoloLens MDL2 Assets" panose="050A0102010101010101" pitchFamily="18" charset="0"/>
              <a:buChar char=""/>
            </a:pPr>
            <a:r>
              <a:rPr lang="ru-RU" sz="2400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Изготовление программ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63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383597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Описание реализации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29508" y="2038791"/>
            <a:ext cx="5181600" cy="4351338"/>
          </a:xfrm>
        </p:spPr>
        <p:txBody>
          <a:bodyPr>
            <a:normAutofit/>
          </a:bodyPr>
          <a:lstStyle/>
          <a:p>
            <a:pPr>
              <a:buFont typeface="HoloLens MDL2 Assets" panose="050A0102010101010101" pitchFamily="18" charset="0"/>
              <a:buChar char=""/>
            </a:pPr>
            <a:r>
              <a:rPr lang="ru-RU" sz="2400" dirty="0" smtClean="0">
                <a:latin typeface="Impact" panose="020B0806030902050204" pitchFamily="34" charset="0"/>
              </a:rPr>
              <a:t>  Игра создана с помощью множества отдельных программ и классов с методами</a:t>
            </a:r>
          </a:p>
          <a:p>
            <a:endParaRPr lang="ru-RU" sz="2400" dirty="0" smtClean="0">
              <a:latin typeface="Impact" panose="020B0806030902050204" pitchFamily="34" charset="0"/>
            </a:endParaRPr>
          </a:p>
          <a:p>
            <a:pPr>
              <a:buFont typeface="HoloLens MDL2 Assets" panose="050A0102010101010101" pitchFamily="18" charset="0"/>
              <a:buChar char=""/>
            </a:pPr>
            <a:r>
              <a:rPr lang="ru-RU" sz="2400" dirty="0" smtClean="0">
                <a:latin typeface="Impact" panose="020B0806030902050204" pitchFamily="34" charset="0"/>
              </a:rPr>
              <a:t>  За начальный экран (меню) отвечает файл </a:t>
            </a:r>
            <a:r>
              <a:rPr lang="en-US" sz="2400" dirty="0">
                <a:latin typeface="Impact" panose="020B0806030902050204" pitchFamily="34" charset="0"/>
              </a:rPr>
              <a:t>Main</a:t>
            </a:r>
            <a:r>
              <a:rPr lang="ru-RU" sz="2400" dirty="0">
                <a:latin typeface="Impact" panose="020B0806030902050204" pitchFamily="34" charset="0"/>
              </a:rPr>
              <a:t>_</a:t>
            </a:r>
            <a:r>
              <a:rPr lang="en-US" sz="2400" dirty="0">
                <a:latin typeface="Impact" panose="020B0806030902050204" pitchFamily="34" charset="0"/>
              </a:rPr>
              <a:t>menu</a:t>
            </a:r>
            <a:r>
              <a:rPr lang="ru-RU" sz="2400" dirty="0">
                <a:latin typeface="Impact" panose="020B0806030902050204" pitchFamily="34" charset="0"/>
              </a:rPr>
              <a:t>_</a:t>
            </a:r>
            <a:r>
              <a:rPr lang="en-US" sz="2400" dirty="0">
                <a:latin typeface="Impact" panose="020B0806030902050204" pitchFamily="34" charset="0"/>
              </a:rPr>
              <a:t>classes</a:t>
            </a:r>
            <a:r>
              <a:rPr lang="ru-RU" sz="2400" dirty="0">
                <a:latin typeface="Impact" panose="020B0806030902050204" pitchFamily="34" charset="0"/>
              </a:rPr>
              <a:t>.</a:t>
            </a:r>
            <a:r>
              <a:rPr lang="en-US" sz="2400" dirty="0" err="1">
                <a:latin typeface="Impact" panose="020B0806030902050204" pitchFamily="34" charset="0"/>
              </a:rPr>
              <a:t>py</a:t>
            </a:r>
            <a:r>
              <a:rPr lang="en-US" sz="2400" dirty="0">
                <a:latin typeface="Impact" panose="020B0806030902050204" pitchFamily="34" charset="0"/>
              </a:rPr>
              <a:t> </a:t>
            </a:r>
            <a:r>
              <a:rPr lang="ru-RU" sz="2400" dirty="0" smtClean="0">
                <a:latin typeface="Impact" panose="020B0806030902050204" pitchFamily="34" charset="0"/>
              </a:rPr>
              <a:t>, который содержит </a:t>
            </a:r>
            <a:r>
              <a:rPr lang="ru-RU" sz="2400" dirty="0" smtClean="0">
                <a:latin typeface="Impact" panose="020B0806030902050204" pitchFamily="34" charset="0"/>
              </a:rPr>
              <a:t>3 </a:t>
            </a:r>
            <a:r>
              <a:rPr lang="ru-RU" sz="2400" dirty="0" smtClean="0">
                <a:latin typeface="Impact" panose="020B0806030902050204" pitchFamily="34" charset="0"/>
              </a:rPr>
              <a:t>класса (основной </a:t>
            </a:r>
            <a:r>
              <a:rPr lang="en-US" sz="2400" dirty="0" smtClean="0">
                <a:latin typeface="Impact" panose="020B0806030902050204" pitchFamily="34" charset="0"/>
              </a:rPr>
              <a:t>main</a:t>
            </a:r>
            <a:r>
              <a:rPr lang="ru-RU" sz="2400" dirty="0" smtClean="0">
                <a:latin typeface="Impact" panose="020B0806030902050204" pitchFamily="34" charset="0"/>
              </a:rPr>
              <a:t> с множеством методов, класс кнопок, летающих персонажей)</a:t>
            </a:r>
            <a:endParaRPr lang="ru-RU" sz="2400" dirty="0">
              <a:latin typeface="Impact" panose="020B0806030902050204" pitchFamily="34" charset="0"/>
            </a:endParaRPr>
          </a:p>
          <a:p>
            <a:endParaRPr lang="ru-RU" sz="2400" dirty="0">
              <a:latin typeface="Impact" panose="020B0806030902050204" pitchFamily="34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017" y="2280838"/>
            <a:ext cx="5943986" cy="3343492"/>
          </a:xfrm>
        </p:spPr>
      </p:pic>
      <p:sp>
        <p:nvSpPr>
          <p:cNvPr id="6" name="Прямоугольник 5"/>
          <p:cNvSpPr/>
          <p:nvPr/>
        </p:nvSpPr>
        <p:spPr>
          <a:xfrm>
            <a:off x="8007808" y="5538571"/>
            <a:ext cx="21804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effectLst/>
                <a:latin typeface="Impact" panose="020B0806030902050204" pitchFamily="34" charset="0"/>
                <a:ea typeface="Calibri" panose="020F0502020204030204" pitchFamily="34" charset="0"/>
              </a:rPr>
              <a:t>Начальный экран</a:t>
            </a:r>
            <a:endParaRPr lang="ru-RU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57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406686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Настройки игры и обучение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95542" y="1964623"/>
            <a:ext cx="5181600" cy="2222501"/>
          </a:xfrm>
        </p:spPr>
        <p:txBody>
          <a:bodyPr/>
          <a:lstStyle/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ru-RU" sz="2400" dirty="0" smtClean="0">
                <a:latin typeface="Impact" panose="020B0806030902050204" pitchFamily="34" charset="0"/>
              </a:rPr>
              <a:t>За настройки </a:t>
            </a:r>
            <a:r>
              <a:rPr lang="ru-RU" sz="2400" dirty="0" smtClean="0">
                <a:latin typeface="Impact" panose="020B0806030902050204" pitchFamily="34" charset="0"/>
              </a:rPr>
              <a:t>- </a:t>
            </a:r>
            <a:r>
              <a:rPr lang="en-US" sz="2400" dirty="0" smtClean="0">
                <a:latin typeface="Impact" panose="020B0806030902050204" pitchFamily="34" charset="0"/>
              </a:rPr>
              <a:t>settings.py</a:t>
            </a:r>
            <a:r>
              <a:rPr lang="ru-RU" sz="2400" dirty="0" smtClean="0">
                <a:latin typeface="Impact" panose="020B0806030902050204" pitchFamily="34" charset="0"/>
              </a:rPr>
              <a:t>, содержащий методы для регулировки громкости и сложности игры</a:t>
            </a:r>
            <a:endParaRPr lang="ru-RU" dirty="0">
              <a:latin typeface="Impact" panose="020B080603090205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696" y="3825874"/>
            <a:ext cx="5181599" cy="2914650"/>
          </a:xfrm>
          <a:prstGeom prst="rect">
            <a:avLst/>
          </a:prstGeom>
        </p:spPr>
      </p:pic>
      <p:sp>
        <p:nvSpPr>
          <p:cNvPr id="7" name="Объект 3"/>
          <p:cNvSpPr txBox="1">
            <a:spLocks/>
          </p:cNvSpPr>
          <p:nvPr/>
        </p:nvSpPr>
        <p:spPr>
          <a:xfrm>
            <a:off x="897082" y="4843750"/>
            <a:ext cx="5181600" cy="878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9" name="Объект 3"/>
          <p:cNvSpPr txBox="1">
            <a:spLocks/>
          </p:cNvSpPr>
          <p:nvPr/>
        </p:nvSpPr>
        <p:spPr>
          <a:xfrm>
            <a:off x="6738568" y="1928088"/>
            <a:ext cx="5181600" cy="2222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ru-RU" sz="2400" dirty="0" smtClean="0">
                <a:latin typeface="Impact" panose="020B0806030902050204" pitchFamily="34" charset="0"/>
              </a:rPr>
              <a:t>Небольшое обучение перед началом игры, которое появляется каждый раз при выборе кнопки «</a:t>
            </a:r>
            <a:r>
              <a:rPr lang="en-US" sz="2400" dirty="0" smtClean="0">
                <a:latin typeface="Impact" panose="020B0806030902050204" pitchFamily="34" charset="0"/>
              </a:rPr>
              <a:t>Play</a:t>
            </a:r>
            <a:r>
              <a:rPr lang="ru-RU" sz="2400" dirty="0" smtClean="0">
                <a:latin typeface="Impact" panose="020B0806030902050204" pitchFamily="34" charset="0"/>
              </a:rPr>
              <a:t>»</a:t>
            </a:r>
            <a:endParaRPr lang="ru-RU" dirty="0">
              <a:latin typeface="Impact" panose="020B0806030902050204" pitchFamily="34" charset="0"/>
            </a:endParaRPr>
          </a:p>
        </p:txBody>
      </p:sp>
      <p:pic>
        <p:nvPicPr>
          <p:cNvPr id="11" name="Объект 10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78" y="382381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926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374090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Что способствует работе игры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2318" y="1538288"/>
            <a:ext cx="10515600" cy="4351338"/>
          </a:xfrm>
        </p:spPr>
        <p:txBody>
          <a:bodyPr>
            <a:normAutofit fontScale="92500"/>
          </a:bodyPr>
          <a:lstStyle/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en-US" dirty="0" err="1" smtClean="0">
                <a:latin typeface="Impact" panose="020B0806030902050204" pitchFamily="34" charset="0"/>
              </a:rPr>
              <a:t>CyberPrank</a:t>
            </a:r>
            <a:r>
              <a:rPr lang="ru-RU" dirty="0">
                <a:latin typeface="Impact" panose="020B0806030902050204" pitchFamily="34" charset="0"/>
              </a:rPr>
              <a:t>.</a:t>
            </a:r>
            <a:r>
              <a:rPr lang="en-US" dirty="0" err="1">
                <a:latin typeface="Impact" panose="020B0806030902050204" pitchFamily="34" charset="0"/>
              </a:rPr>
              <a:t>py</a:t>
            </a:r>
            <a:r>
              <a:rPr lang="ru-RU" dirty="0">
                <a:latin typeface="Impact" panose="020B0806030902050204" pitchFamily="34" charset="0"/>
              </a:rPr>
              <a:t> – главный </a:t>
            </a:r>
            <a:r>
              <a:rPr lang="ru-RU" dirty="0" smtClean="0">
                <a:latin typeface="Impact" panose="020B0806030902050204" pitchFamily="34" charset="0"/>
              </a:rPr>
              <a:t>файл, которым осуществляется запуск игры;</a:t>
            </a:r>
          </a:p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en-US" dirty="0" smtClean="0">
                <a:latin typeface="Impact" panose="020B0806030902050204" pitchFamily="34" charset="0"/>
              </a:rPr>
              <a:t>Main</a:t>
            </a:r>
            <a:r>
              <a:rPr lang="ru-RU" dirty="0">
                <a:latin typeface="Impact" panose="020B0806030902050204" pitchFamily="34" charset="0"/>
              </a:rPr>
              <a:t>_</a:t>
            </a:r>
            <a:r>
              <a:rPr lang="en-US" dirty="0">
                <a:latin typeface="Impact" panose="020B0806030902050204" pitchFamily="34" charset="0"/>
              </a:rPr>
              <a:t>class</a:t>
            </a:r>
            <a:r>
              <a:rPr lang="ru-RU" dirty="0">
                <a:latin typeface="Impact" panose="020B0806030902050204" pitchFamily="34" charset="0"/>
              </a:rPr>
              <a:t>.</a:t>
            </a:r>
            <a:r>
              <a:rPr lang="en-US" dirty="0" err="1">
                <a:latin typeface="Impact" panose="020B0806030902050204" pitchFamily="34" charset="0"/>
              </a:rPr>
              <a:t>py</a:t>
            </a:r>
            <a:r>
              <a:rPr lang="ru-RU" dirty="0">
                <a:latin typeface="Impact" panose="020B0806030902050204" pitchFamily="34" charset="0"/>
              </a:rPr>
              <a:t> – </a:t>
            </a:r>
            <a:r>
              <a:rPr lang="ru-RU" dirty="0" smtClean="0">
                <a:latin typeface="Impact" panose="020B0806030902050204" pitchFamily="34" charset="0"/>
              </a:rPr>
              <a:t>содержит класс и его методы, использующиеся в других программах, например метод </a:t>
            </a:r>
            <a:r>
              <a:rPr lang="en-US" dirty="0" smtClean="0">
                <a:latin typeface="Impact" panose="020B0806030902050204" pitchFamily="34" charset="0"/>
              </a:rPr>
              <a:t>Player</a:t>
            </a:r>
            <a:r>
              <a:rPr lang="ru-RU" dirty="0">
                <a:latin typeface="Impact" panose="020B0806030902050204" pitchFamily="34" charset="0"/>
              </a:rPr>
              <a:t>_</a:t>
            </a:r>
            <a:r>
              <a:rPr lang="en-US" dirty="0" smtClean="0">
                <a:latin typeface="Impact" panose="020B0806030902050204" pitchFamily="34" charset="0"/>
              </a:rPr>
              <a:t>moving</a:t>
            </a:r>
            <a:r>
              <a:rPr lang="ru-RU" dirty="0" smtClean="0">
                <a:latin typeface="Impact" panose="020B0806030902050204" pitchFamily="34" charset="0"/>
              </a:rPr>
              <a:t>;</a:t>
            </a:r>
            <a:endParaRPr lang="ru-RU" dirty="0">
              <a:latin typeface="Impact" panose="020B0806030902050204" pitchFamily="34" charset="0"/>
            </a:endParaRPr>
          </a:p>
          <a:p>
            <a:pPr>
              <a:buFont typeface="HoloLens MDL2 Assets" panose="050A0102010101010101" pitchFamily="18" charset="0"/>
              <a:buChar char=""/>
            </a:pPr>
            <a:r>
              <a:rPr lang="en-US" dirty="0" smtClean="0">
                <a:latin typeface="Impact" panose="020B0806030902050204" pitchFamily="34" charset="0"/>
              </a:rPr>
              <a:t>Detail</a:t>
            </a:r>
            <a:r>
              <a:rPr lang="ru-RU" dirty="0">
                <a:latin typeface="Impact" panose="020B0806030902050204" pitchFamily="34" charset="0"/>
              </a:rPr>
              <a:t>_</a:t>
            </a:r>
            <a:r>
              <a:rPr lang="en-US" dirty="0">
                <a:latin typeface="Impact" panose="020B0806030902050204" pitchFamily="34" charset="0"/>
              </a:rPr>
              <a:t>class</a:t>
            </a:r>
            <a:r>
              <a:rPr lang="ru-RU" dirty="0">
                <a:latin typeface="Impact" panose="020B0806030902050204" pitchFamily="34" charset="0"/>
              </a:rPr>
              <a:t>.</a:t>
            </a:r>
            <a:r>
              <a:rPr lang="en-US" dirty="0" err="1">
                <a:latin typeface="Impact" panose="020B0806030902050204" pitchFamily="34" charset="0"/>
              </a:rPr>
              <a:t>py</a:t>
            </a:r>
            <a:r>
              <a:rPr lang="en-US" dirty="0">
                <a:latin typeface="Impact" panose="020B0806030902050204" pitchFamily="34" charset="0"/>
              </a:rPr>
              <a:t> </a:t>
            </a:r>
            <a:r>
              <a:rPr lang="ru-RU" dirty="0">
                <a:latin typeface="Impact" panose="020B0806030902050204" pitchFamily="34" charset="0"/>
              </a:rPr>
              <a:t>– программа с классами и методами, предназначенными </a:t>
            </a:r>
            <a:r>
              <a:rPr lang="ru-RU" dirty="0" smtClean="0">
                <a:latin typeface="Impact" panose="020B0806030902050204" pitchFamily="34" charset="0"/>
              </a:rPr>
              <a:t>для работы с небольшими объектами </a:t>
            </a:r>
            <a:r>
              <a:rPr lang="ru-RU" dirty="0">
                <a:latin typeface="Impact" panose="020B0806030902050204" pitchFamily="34" charset="0"/>
              </a:rPr>
              <a:t>игры таких как пули и </a:t>
            </a:r>
            <a:r>
              <a:rPr lang="ru-RU" dirty="0" smtClean="0">
                <a:latin typeface="Impact" panose="020B0806030902050204" pitchFamily="34" charset="0"/>
              </a:rPr>
              <a:t>монетки;</a:t>
            </a:r>
            <a:endParaRPr lang="ru-RU" dirty="0">
              <a:latin typeface="Impact" panose="020B0806030902050204" pitchFamily="34" charset="0"/>
            </a:endParaRPr>
          </a:p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en-US" dirty="0" smtClean="0">
                <a:latin typeface="Impact" panose="020B0806030902050204" pitchFamily="34" charset="0"/>
              </a:rPr>
              <a:t>Guns</a:t>
            </a:r>
            <a:r>
              <a:rPr lang="ru-RU" dirty="0">
                <a:latin typeface="Impact" panose="020B0806030902050204" pitchFamily="34" charset="0"/>
              </a:rPr>
              <a:t>_</a:t>
            </a:r>
            <a:r>
              <a:rPr lang="en-US" dirty="0">
                <a:latin typeface="Impact" panose="020B0806030902050204" pitchFamily="34" charset="0"/>
              </a:rPr>
              <a:t>class</a:t>
            </a:r>
            <a:r>
              <a:rPr lang="ru-RU" dirty="0">
                <a:latin typeface="Impact" panose="020B0806030902050204" pitchFamily="34" charset="0"/>
              </a:rPr>
              <a:t>.</a:t>
            </a:r>
            <a:r>
              <a:rPr lang="en-US" dirty="0" err="1">
                <a:latin typeface="Impact" panose="020B0806030902050204" pitchFamily="34" charset="0"/>
              </a:rPr>
              <a:t>py</a:t>
            </a:r>
            <a:r>
              <a:rPr lang="en-US" dirty="0">
                <a:latin typeface="Impact" panose="020B0806030902050204" pitchFamily="34" charset="0"/>
              </a:rPr>
              <a:t> </a:t>
            </a:r>
            <a:r>
              <a:rPr lang="ru-RU" dirty="0">
                <a:latin typeface="Impact" panose="020B0806030902050204" pitchFamily="34" charset="0"/>
              </a:rPr>
              <a:t>– файл с методами класса для </a:t>
            </a:r>
            <a:r>
              <a:rPr lang="ru-RU" dirty="0" smtClean="0">
                <a:latin typeface="Impact" panose="020B0806030902050204" pitchFamily="34" charset="0"/>
              </a:rPr>
              <a:t>оружия;</a:t>
            </a:r>
            <a:endParaRPr lang="ru-RU" dirty="0">
              <a:latin typeface="Impact" panose="020B0806030902050204" pitchFamily="34" charset="0"/>
            </a:endParaRPr>
          </a:p>
          <a:p>
            <a:pPr>
              <a:buFont typeface="HoloLens MDL2 Assets" panose="050A0102010101010101" pitchFamily="18" charset="0"/>
              <a:buChar char=""/>
            </a:pPr>
            <a:r>
              <a:rPr lang="ru-RU" dirty="0" smtClean="0">
                <a:latin typeface="Impact" panose="020B0806030902050204" pitchFamily="34" charset="0"/>
              </a:rPr>
              <a:t>  </a:t>
            </a:r>
            <a:r>
              <a:rPr lang="en-US" dirty="0" smtClean="0">
                <a:latin typeface="Impact" panose="020B0806030902050204" pitchFamily="34" charset="0"/>
              </a:rPr>
              <a:t>HUD</a:t>
            </a:r>
            <a:r>
              <a:rPr lang="ru-RU" dirty="0">
                <a:latin typeface="Impact" panose="020B0806030902050204" pitchFamily="34" charset="0"/>
              </a:rPr>
              <a:t>.</a:t>
            </a:r>
            <a:r>
              <a:rPr lang="en-US" dirty="0" err="1">
                <a:latin typeface="Impact" panose="020B0806030902050204" pitchFamily="34" charset="0"/>
              </a:rPr>
              <a:t>py</a:t>
            </a:r>
            <a:r>
              <a:rPr lang="en-US" dirty="0">
                <a:latin typeface="Impact" panose="020B0806030902050204" pitchFamily="34" charset="0"/>
              </a:rPr>
              <a:t> </a:t>
            </a:r>
            <a:r>
              <a:rPr lang="ru-RU" dirty="0">
                <a:latin typeface="Impact" panose="020B0806030902050204" pitchFamily="34" charset="0"/>
              </a:rPr>
              <a:t>– предназначена для вывода информации о персонаже. Для главного героя в верхнем левом углу, для мобов – над ними.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07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4958" y="242047"/>
            <a:ext cx="10515600" cy="80318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Игровой процесс</a:t>
            </a:r>
            <a:endParaRPr lang="ru-RU" dirty="0">
              <a:latin typeface="Impact" panose="020B0806030902050204" pitchFamily="34" charset="0"/>
            </a:endParaRPr>
          </a:p>
        </p:txBody>
      </p:sp>
      <p:pic>
        <p:nvPicPr>
          <p:cNvPr id="8" name="GamePla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4958" y="899830"/>
            <a:ext cx="10592542" cy="5958170"/>
          </a:xfrm>
        </p:spPr>
      </p:pic>
    </p:spTree>
    <p:extLst>
      <p:ext uri="{BB962C8B-B14F-4D97-AF65-F5344CB8AC3E}">
        <p14:creationId xmlns:p14="http://schemas.microsoft.com/office/powerpoint/2010/main" val="161595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409949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Impact" panose="020B0806030902050204" pitchFamily="34" charset="0"/>
              </a:rPr>
              <a:t>Заключение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08530" y="2022849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HoloLens MDL2 Assets" panose="050A0102010101010101" pitchFamily="18" charset="0"/>
              <a:buChar char=""/>
            </a:pPr>
            <a:r>
              <a:rPr lang="ru-RU" sz="3100" dirty="0" smtClean="0">
                <a:latin typeface="Impact" panose="020B0806030902050204" pitchFamily="34" charset="0"/>
              </a:rPr>
              <a:t> Остается доработать корректность работы </a:t>
            </a:r>
            <a:r>
              <a:rPr lang="ru-RU" sz="3100" dirty="0" err="1" smtClean="0">
                <a:latin typeface="Impact" panose="020B0806030902050204" pitchFamily="34" charset="0"/>
              </a:rPr>
              <a:t>геймплея</a:t>
            </a:r>
            <a:endParaRPr lang="ru-RU" sz="3100" dirty="0" smtClean="0">
              <a:latin typeface="Impact" panose="020B0806030902050204" pitchFamily="34" charset="0"/>
            </a:endParaRPr>
          </a:p>
          <a:p>
            <a:pPr>
              <a:lnSpc>
                <a:spcPct val="150000"/>
              </a:lnSpc>
              <a:buFont typeface="HoloLens MDL2 Assets" panose="050A0102010101010101" pitchFamily="18" charset="0"/>
              <a:buChar char=""/>
            </a:pPr>
            <a:r>
              <a:rPr lang="ru-RU" sz="3100" dirty="0">
                <a:latin typeface="Impact" panose="020B0806030902050204" pitchFamily="34" charset="0"/>
              </a:rPr>
              <a:t> </a:t>
            </a:r>
            <a:r>
              <a:rPr lang="ru-RU" sz="3100" dirty="0" smtClean="0">
                <a:latin typeface="Impact" panose="020B0806030902050204" pitchFamily="34" charset="0"/>
              </a:rPr>
              <a:t>Разработать расстановку ломающихся коробок на поле</a:t>
            </a:r>
            <a:endParaRPr lang="ru-RU" sz="3100" dirty="0">
              <a:latin typeface="Impact" panose="020B080603090205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763752" y="4930587"/>
            <a:ext cx="6344388" cy="362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8645">
              <a:lnSpc>
                <a:spcPct val="107000"/>
              </a:lnSpc>
              <a:spcAft>
                <a:spcPts val="800"/>
              </a:spcAft>
            </a:pPr>
            <a:r>
              <a:rPr lang="ru-RU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Ну, в принципе, достойный противник </a:t>
            </a:r>
            <a:r>
              <a:rPr lang="ru-RU" dirty="0" smtClean="0">
                <a:effectLst/>
                <a:latin typeface="Impact" panose="020B080603090205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lang="en-US" dirty="0" smtClean="0">
                <a:latin typeface="Impact" panose="020B0806030902050204" pitchFamily="34" charset="0"/>
              </a:rPr>
              <a:t>Cyberpunk</a:t>
            </a:r>
            <a:r>
              <a:rPr lang="ru-RU" dirty="0" smtClean="0">
                <a:latin typeface="Impact" panose="020B0806030902050204" pitchFamily="34" charset="0"/>
              </a:rPr>
              <a:t> </a:t>
            </a:r>
            <a:r>
              <a:rPr lang="en-US" dirty="0" smtClean="0">
                <a:latin typeface="Impact" panose="020B0806030902050204" pitchFamily="34" charset="0"/>
              </a:rPr>
              <a:t>2077</a:t>
            </a:r>
            <a:r>
              <a:rPr lang="ru-RU" dirty="0" smtClean="0">
                <a:latin typeface="Impact" panose="020B0806030902050204" pitchFamily="34" charset="0"/>
              </a:rPr>
              <a:t>»</a:t>
            </a:r>
            <a:endParaRPr lang="ru-RU" dirty="0">
              <a:effectLst/>
              <a:latin typeface="Impact" panose="020B080603090205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16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</TotalTime>
  <Words>288</Words>
  <Application>Microsoft Office PowerPoint</Application>
  <PresentationFormat>Широкоэкранный</PresentationFormat>
  <Paragraphs>30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HoloLens MDL2 Assets</vt:lpstr>
      <vt:lpstr>Impact</vt:lpstr>
      <vt:lpstr>Times New Roman</vt:lpstr>
      <vt:lpstr>Office Theme</vt:lpstr>
      <vt:lpstr>Презентация PowerPoint</vt:lpstr>
      <vt:lpstr>Идея проекта</vt:lpstr>
      <vt:lpstr>План работы</vt:lpstr>
      <vt:lpstr>Описание реализации</vt:lpstr>
      <vt:lpstr>Настройки игры и обучение</vt:lpstr>
      <vt:lpstr>Что способствует работе игры</vt:lpstr>
      <vt:lpstr>Игровой процесс</vt:lpstr>
      <vt:lpstr>Заключение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Софья Лавлинская</dc:creator>
  <cp:lastModifiedBy>Софья Лавлинская</cp:lastModifiedBy>
  <cp:revision>28</cp:revision>
  <dcterms:created xsi:type="dcterms:W3CDTF">2021-01-11T20:08:29Z</dcterms:created>
  <dcterms:modified xsi:type="dcterms:W3CDTF">2021-01-12T11:51:43Z</dcterms:modified>
</cp:coreProperties>
</file>

<file path=docProps/thumbnail.jpeg>
</file>